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" y="248478"/>
            <a:ext cx="11251096" cy="66095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443" y="248478"/>
            <a:ext cx="11251096" cy="650019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4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26" y="1042942"/>
            <a:ext cx="10593112" cy="51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26" y="487017"/>
            <a:ext cx="10495722" cy="56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616" y="687603"/>
            <a:ext cx="10823714" cy="57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50" y="692008"/>
            <a:ext cx="10598150" cy="53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509587"/>
            <a:ext cx="116490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423862"/>
            <a:ext cx="10515600" cy="57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81025"/>
            <a:ext cx="105156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6"/>
            <a:ext cx="10707757" cy="57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5"/>
            <a:ext cx="10707757" cy="56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4"/>
            <a:ext cx="10707757" cy="56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8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745435"/>
            <a:ext cx="10671314" cy="57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457200"/>
            <a:ext cx="1130783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390525"/>
            <a:ext cx="10707757" cy="58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5"/>
            <a:ext cx="10707758" cy="566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5"/>
            <a:ext cx="10707757" cy="56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16834"/>
            <a:ext cx="10707757" cy="56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043" y="516835"/>
            <a:ext cx="10707757" cy="56601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3" y="561975"/>
            <a:ext cx="10707758" cy="56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8" y="561975"/>
            <a:ext cx="10671313" cy="59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745435"/>
            <a:ext cx="1067131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0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745435"/>
            <a:ext cx="10671313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745435"/>
            <a:ext cx="10671314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23850"/>
            <a:ext cx="10671313" cy="620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361950"/>
            <a:ext cx="10671313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9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6969" y="745435"/>
            <a:ext cx="10671313" cy="578457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69" y="276225"/>
            <a:ext cx="10671314" cy="62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4358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34</cp:revision>
  <dcterms:created xsi:type="dcterms:W3CDTF">2019-04-28T07:50:22Z</dcterms:created>
  <dcterms:modified xsi:type="dcterms:W3CDTF">2019-05-02T13:21:20Z</dcterms:modified>
</cp:coreProperties>
</file>